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63" r:id="rId3"/>
    <p:sldId id="264" r:id="rId4"/>
    <p:sldId id="262" r:id="rId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0" roundtripDataSignature="AMtx7miZiBQqKcvBvu8lWjLRvtTUPxhr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12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2" Type="http://schemas.openxmlformats.org/officeDocument/2006/relationships/slide" Target="slides/slide1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23" Type="http://schemas.openxmlformats.org/officeDocument/2006/relationships/theme" Target="theme/theme1.xml"/><Relationship Id="rId4" Type="http://schemas.openxmlformats.org/officeDocument/2006/relationships/slide" Target="slides/slide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Diapositiva de títul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7" descr="portada-gobiern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Título y objeto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8" descr="portad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>
  <p:cSld name="Comparació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21" descr="interna-con-franj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lo el título">
  <p:cSld name="Sólo el título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2" descr="interna-naranj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23" descr="cierr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4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8" name="Google Shape;28;p24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2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5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 txBox="1">
            <a:spLocks noGrp="1"/>
          </p:cNvSpPr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6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0847654-069D-6AF8-3F6A-4CF32DC731FE}"/>
              </a:ext>
            </a:extLst>
          </p:cNvPr>
          <p:cNvSpPr txBox="1"/>
          <p:nvPr/>
        </p:nvSpPr>
        <p:spPr>
          <a:xfrm rot="10800000" flipV="1">
            <a:off x="2405250" y="2301030"/>
            <a:ext cx="43334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200" dirty="0"/>
              <a:t>KAROLL DANIELA OVIEDO CHAVARRIA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8B5B6F7-D348-4351-85B0-925EDAFFDD32}"/>
              </a:ext>
            </a:extLst>
          </p:cNvPr>
          <p:cNvSpPr txBox="1"/>
          <p:nvPr/>
        </p:nvSpPr>
        <p:spPr>
          <a:xfrm>
            <a:off x="2405250" y="3456782"/>
            <a:ext cx="4333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200" dirty="0" smtClean="0"/>
              <a:t>ENGLISH DOES WORK LEVEL </a:t>
            </a:r>
            <a:r>
              <a:rPr lang="es-CO" sz="1200" dirty="0" smtClean="0"/>
              <a:t>1</a:t>
            </a:r>
            <a:endParaRPr lang="es-CO" sz="1200" dirty="0"/>
          </a:p>
          <a:p>
            <a:pPr algn="ctr"/>
            <a:r>
              <a:rPr lang="es-CO" sz="1200" dirty="0"/>
              <a:t>Ficha: </a:t>
            </a:r>
            <a:r>
              <a:rPr lang="es-CO" sz="1200" dirty="0"/>
              <a:t>2782676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2613151" y="1145278"/>
            <a:ext cx="39176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200" dirty="0" smtClean="0"/>
              <a:t>VIDEO-PRESENTACIÓN MIEMBRO FAMILIA</a:t>
            </a:r>
            <a:endParaRPr lang="es-CO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0" t="21040" r="4115" b="10295"/>
          <a:stretch/>
        </p:blipFill>
        <p:spPr>
          <a:xfrm>
            <a:off x="3783435" y="1417741"/>
            <a:ext cx="2315362" cy="2320874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657600" y="964734"/>
            <a:ext cx="2860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 err="1" smtClean="0"/>
              <a:t>This</a:t>
            </a:r>
            <a:r>
              <a:rPr lang="es-CO" dirty="0" smtClean="0"/>
              <a:t>  </a:t>
            </a:r>
            <a:r>
              <a:rPr lang="es-CO" dirty="0" err="1" smtClean="0"/>
              <a:t>is</a:t>
            </a:r>
            <a:r>
              <a:rPr lang="es-CO" dirty="0" smtClean="0"/>
              <a:t> </a:t>
            </a:r>
            <a:r>
              <a:rPr lang="es-CO" dirty="0" err="1" smtClean="0"/>
              <a:t>my</a:t>
            </a:r>
            <a:r>
              <a:rPr lang="es-CO" dirty="0" smtClean="0"/>
              <a:t> </a:t>
            </a:r>
            <a:r>
              <a:rPr lang="es-CO" dirty="0" err="1" smtClean="0"/>
              <a:t>family</a:t>
            </a:r>
            <a:r>
              <a:rPr lang="es-CO" dirty="0" smtClean="0"/>
              <a:t> </a:t>
            </a:r>
            <a:endParaRPr 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1216405" y="1894566"/>
            <a:ext cx="231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 err="1" smtClean="0"/>
              <a:t>She</a:t>
            </a:r>
            <a:r>
              <a:rPr lang="es-CO" sz="1200" dirty="0" smtClean="0"/>
              <a:t> </a:t>
            </a:r>
            <a:r>
              <a:rPr lang="es-CO" sz="1200" dirty="0" err="1" smtClean="0"/>
              <a:t>is</a:t>
            </a:r>
            <a:r>
              <a:rPr lang="es-CO" sz="1200" dirty="0" smtClean="0"/>
              <a:t> my </a:t>
            </a:r>
            <a:r>
              <a:rPr lang="es-CO" sz="1200" dirty="0" err="1" smtClean="0"/>
              <a:t>sister</a:t>
            </a:r>
            <a:r>
              <a:rPr lang="es-CO" sz="1200" dirty="0" smtClean="0"/>
              <a:t> </a:t>
            </a:r>
            <a:r>
              <a:rPr lang="es-CO" sz="1200" dirty="0" err="1" smtClean="0"/>
              <a:t>Sofia</a:t>
            </a:r>
            <a:r>
              <a:rPr lang="es-CO" sz="1200" dirty="0" smtClean="0"/>
              <a:t> Oviedo </a:t>
            </a:r>
            <a:r>
              <a:rPr lang="en-US" sz="1200" dirty="0"/>
              <a:t>she is dressed as </a:t>
            </a:r>
            <a:r>
              <a:rPr lang="en-US" sz="1200" dirty="0" err="1" smtClean="0"/>
              <a:t>luigi</a:t>
            </a:r>
            <a:r>
              <a:rPr lang="en-US" sz="1200" dirty="0"/>
              <a:t> with a blue skirt, a green shirt and a green cap with the letter L</a:t>
            </a:r>
            <a:r>
              <a:rPr lang="en-US" sz="1200" dirty="0" smtClean="0"/>
              <a:t>.</a:t>
            </a:r>
            <a:endParaRPr lang="en-US" sz="1200" dirty="0"/>
          </a:p>
        </p:txBody>
      </p:sp>
      <p:sp>
        <p:nvSpPr>
          <p:cNvPr id="5" name="CuadroTexto 4"/>
          <p:cNvSpPr txBox="1"/>
          <p:nvPr/>
        </p:nvSpPr>
        <p:spPr>
          <a:xfrm>
            <a:off x="1757496" y="1272511"/>
            <a:ext cx="1577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This photo is from Halloween.</a:t>
            </a:r>
            <a:endParaRPr lang="es-CO" sz="1200" dirty="0"/>
          </a:p>
        </p:txBody>
      </p:sp>
      <p:sp>
        <p:nvSpPr>
          <p:cNvPr id="6" name="CuadroTexto 5"/>
          <p:cNvSpPr txBox="1"/>
          <p:nvPr/>
        </p:nvSpPr>
        <p:spPr>
          <a:xfrm>
            <a:off x="6518245" y="1272511"/>
            <a:ext cx="2021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My </a:t>
            </a:r>
            <a:r>
              <a:rPr lang="en-US" sz="1200" dirty="0" smtClean="0"/>
              <a:t>mom </a:t>
            </a:r>
            <a:r>
              <a:rPr lang="en-US" sz="1200" dirty="0" smtClean="0"/>
              <a:t>Natalia Chavarria </a:t>
            </a:r>
            <a:r>
              <a:rPr lang="en-US" sz="1200" dirty="0"/>
              <a:t>had her face painted as a </a:t>
            </a:r>
            <a:r>
              <a:rPr lang="en-US" sz="1200" dirty="0" err="1"/>
              <a:t>catrina</a:t>
            </a:r>
            <a:r>
              <a:rPr lang="en-US" sz="1200" dirty="0"/>
              <a:t>, a skull.</a:t>
            </a:r>
            <a:endParaRPr lang="es-CO" sz="1200" dirty="0"/>
          </a:p>
        </p:txBody>
      </p:sp>
      <p:sp>
        <p:nvSpPr>
          <p:cNvPr id="7" name="CuadroTexto 6"/>
          <p:cNvSpPr txBox="1"/>
          <p:nvPr/>
        </p:nvSpPr>
        <p:spPr>
          <a:xfrm>
            <a:off x="6518246" y="1894566"/>
            <a:ext cx="1963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</a:t>
            </a:r>
            <a:r>
              <a:rPr lang="en-US" sz="1200" dirty="0" smtClean="0"/>
              <a:t>nd I  Karoll </a:t>
            </a:r>
            <a:r>
              <a:rPr lang="en-US" sz="1200" dirty="0"/>
              <a:t>was dressed as a cat, wearing a black skirt, a white shirt and stuffed </a:t>
            </a:r>
            <a:r>
              <a:rPr lang="en-US" sz="1200" dirty="0" smtClean="0"/>
              <a:t>ears.</a:t>
            </a:r>
            <a:endParaRPr lang="es-CO" sz="1200" dirty="0"/>
          </a:p>
        </p:txBody>
      </p:sp>
      <p:sp>
        <p:nvSpPr>
          <p:cNvPr id="13" name="CuadroTexto 12"/>
          <p:cNvSpPr txBox="1"/>
          <p:nvPr/>
        </p:nvSpPr>
        <p:spPr>
          <a:xfrm>
            <a:off x="1216405" y="2849759"/>
            <a:ext cx="231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My sister is thirteen years old. she is a student. She was born in 2010 September 13. in her free time she reads books and plays video games and listens to music and sleep.</a:t>
            </a:r>
            <a:endParaRPr lang="es-CO" sz="1200" dirty="0"/>
          </a:p>
        </p:txBody>
      </p:sp>
      <p:sp>
        <p:nvSpPr>
          <p:cNvPr id="14" name="CuadroTexto 13"/>
          <p:cNvSpPr txBox="1"/>
          <p:nvPr/>
        </p:nvSpPr>
        <p:spPr>
          <a:xfrm>
            <a:off x="6547606" y="2849759"/>
            <a:ext cx="19630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My mom is thirty nine years old. She is a garment worker. She was born in 1985 April 19. in her free time she prefers watching movies and reads books and exercise.</a:t>
            </a:r>
            <a:endParaRPr lang="es-CO" sz="1200" dirty="0"/>
          </a:p>
        </p:txBody>
      </p:sp>
    </p:spTree>
    <p:extLst>
      <p:ext uri="{BB962C8B-B14F-4D97-AF65-F5344CB8AC3E}">
        <p14:creationId xmlns:p14="http://schemas.microsoft.com/office/powerpoint/2010/main" val="130063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3-06-24 at 13.04.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35229" b="34435"/>
          <a:stretch/>
        </p:blipFill>
        <p:spPr>
          <a:xfrm>
            <a:off x="2315361" y="931178"/>
            <a:ext cx="5217953" cy="317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69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6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163</Words>
  <Application>Microsoft Office PowerPoint</Application>
  <PresentationFormat>Presentación en pantalla (16:9)</PresentationFormat>
  <Paragraphs>11</Paragraphs>
  <Slides>4</Slides>
  <Notes>2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7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Leonardo Cantor</dc:creator>
  <cp:lastModifiedBy>WILMAR</cp:lastModifiedBy>
  <cp:revision>18</cp:revision>
  <dcterms:created xsi:type="dcterms:W3CDTF">2019-11-27T03:16:21Z</dcterms:created>
  <dcterms:modified xsi:type="dcterms:W3CDTF">2023-06-24T18:08:46Z</dcterms:modified>
</cp:coreProperties>
</file>